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72" r:id="rId9"/>
    <p:sldId id="269" r:id="rId10"/>
    <p:sldId id="263" r:id="rId11"/>
    <p:sldId id="264" r:id="rId12"/>
    <p:sldId id="266" r:id="rId13"/>
    <p:sldId id="267" r:id="rId14"/>
    <p:sldId id="268" r:id="rId15"/>
    <p:sldId id="270" r:id="rId16"/>
    <p:sldId id="26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УО «ГОРОДОКСКИЙ ГОСУДАРСТВЕННЫЙ АГРАРНО-ТЕХНИЧЕСКИЙ КОЛЛЕДЖ»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707904" y="1600200"/>
            <a:ext cx="5436096" cy="5257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800" b="1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0099"/>
                </a:solidFill>
              </a:rPr>
              <a:t>    </a:t>
            </a:r>
            <a:r>
              <a:rPr lang="ru-RU" sz="4800" b="1" dirty="0" smtClean="0">
                <a:solidFill>
                  <a:srgbClr val="FF0000"/>
                </a:solidFill>
              </a:rPr>
              <a:t>МОЛОДЕЖНАЯ ПОЛИТИКА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И   ВОСПИТАТЕЛЬНАЯ РАБОТА В КОЛЛЕДЖЕ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5" y="4513402"/>
            <a:ext cx="2101825" cy="218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Глушакова И Л\Выпуск 2020, линейка, легкоатлетический марафон\DSCN52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10331" r="6330" b="10488"/>
          <a:stretch/>
        </p:blipFill>
        <p:spPr bwMode="auto">
          <a:xfrm>
            <a:off x="179512" y="1412776"/>
            <a:ext cx="4355976" cy="295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8100" cy="105251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Содействие формированию здорового образа жизни учащихся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Глушакова И Л\Фотографии с телефона все папки\Июнь-август 2022\105APPLE\IMG_5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0055" y="1172749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www.ggatk.by/images/V_novosti/KAchanova_2016/DSCN493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3182689" cy="2109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ggatk.by/images/V_novosti/KAchanova_2016/DSCN49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2804741" cy="207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ggatk.by/images/V_novosti/KAchanova_2016/DSCN50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152"/>
            <a:ext cx="3271462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ggatk.by/images/V_novosti/KAchanova_2016/DSCN5013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r="19377"/>
          <a:stretch/>
        </p:blipFill>
        <p:spPr bwMode="auto">
          <a:xfrm>
            <a:off x="6372200" y="548680"/>
            <a:ext cx="2592288" cy="193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D:\Глушакова\Рыбалка Общежитие №5 8 июня 2022\DSCN32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9"/>
          <a:stretch/>
        </p:blipFill>
        <p:spPr bwMode="auto">
          <a:xfrm>
            <a:off x="3280118" y="3146123"/>
            <a:ext cx="2397423" cy="251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ля редакции Городокский вестник\DSCN32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12909"/>
            <a:ext cx="2716301" cy="203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редакции Городокский вестник\DSCN32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7230" r="28738" b="12580"/>
          <a:stretch/>
        </p:blipFill>
        <p:spPr bwMode="auto">
          <a:xfrm>
            <a:off x="3608818" y="5229200"/>
            <a:ext cx="1740024" cy="18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2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Содействие реализации права молодежи на труд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Глушакова И Л\Открытие СТО  энергонасыщенных тракторов 11 ноября 2021\DSCN6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" y="836712"/>
            <a:ext cx="4910310" cy="3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Глушакова И Л\Открытие СТО  энергонасыщенных тракторов 11 ноября 2021\DSCN65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/>
          <a:stretch/>
        </p:blipFill>
        <p:spPr bwMode="auto">
          <a:xfrm>
            <a:off x="4939875" y="1825754"/>
            <a:ext cx="4148753" cy="26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Глушакова И Л\Открытие СТО  энергонасыщенных тракторов 11 ноября 2021\DSCN66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7" t="30508" r="26782" b="51642"/>
          <a:stretch/>
        </p:blipFill>
        <p:spPr bwMode="auto">
          <a:xfrm>
            <a:off x="5076056" y="642312"/>
            <a:ext cx="375081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с рабочего стола 2021\Открытие СТО и ремонта энергонасыщеной сх техники 11 ноября 2021\DSCN64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/>
        </p:blipFill>
        <p:spPr bwMode="auto">
          <a:xfrm>
            <a:off x="29565" y="4733543"/>
            <a:ext cx="2880320" cy="19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Глушакова\Для Миролюбова И А\DSCN04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07" y="4763390"/>
            <a:ext cx="2605342" cy="19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Глушакова\Для Миролюбова И А\DSCN05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1" r="34419" b="31357"/>
          <a:stretch/>
        </p:blipFill>
        <p:spPr bwMode="auto">
          <a:xfrm>
            <a:off x="3059832" y="5023130"/>
            <a:ext cx="2914611" cy="14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08504" cy="76494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Поддержка талантливой и одаренной молодежи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Глушакова И Л\Фотографии с телефона все папки\104APPLE\IMG_42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5948"/>
          <a:stretch/>
        </p:blipFill>
        <p:spPr bwMode="auto">
          <a:xfrm>
            <a:off x="-36512" y="1124744"/>
            <a:ext cx="3229819" cy="27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Глушакова И Л\День сельского хозяйства 18 ноября 2021\общая фотография участников олимпиады механиков в БАТУ ноябрь 202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88"/>
          <a:stretch/>
        </p:blipFill>
        <p:spPr bwMode="auto">
          <a:xfrm>
            <a:off x="0" y="4567928"/>
            <a:ext cx="5940425" cy="241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AppData\Local\Microsoft\Windows\Temporary Internet Files\Content.Word\IMG_329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5385" r="5021" b="6877"/>
          <a:stretch/>
        </p:blipFill>
        <p:spPr bwMode="auto">
          <a:xfrm rot="5400000">
            <a:off x="2524444" y="2567338"/>
            <a:ext cx="2292287" cy="1650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Глушакова И Л\День сельского хозяйства 18 ноября 2021\Наша команда победитель БАТУ олимпиада механиков ноябрь 2021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64"/>
          <a:stretch/>
        </p:blipFill>
        <p:spPr bwMode="auto">
          <a:xfrm>
            <a:off x="5580112" y="688906"/>
            <a:ext cx="3088722" cy="272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dmin\AppData\Local\Microsoft\Windows\Temporary Internet Files\Content.Word\IMG_323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2044" r="2511" b="2788"/>
          <a:stretch/>
        </p:blipFill>
        <p:spPr bwMode="auto">
          <a:xfrm>
            <a:off x="3342939" y="708201"/>
            <a:ext cx="2237173" cy="1426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E:\2022 -= 2023 учебный год\img1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4623"/>
            <a:ext cx="1584176" cy="22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глушакова фото\DSCN398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r="31608" b="6800"/>
          <a:stretch/>
        </p:blipFill>
        <p:spPr bwMode="auto">
          <a:xfrm>
            <a:off x="6588224" y="3590828"/>
            <a:ext cx="1950985" cy="32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71401"/>
            <a:ext cx="9144000" cy="122413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и реализация общественно значимых молодежных инициатив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Глушакова И Л\Открытый диалог с БРСМ\DSCN66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r="24241"/>
          <a:stretch/>
        </p:blipFill>
        <p:spPr bwMode="auto">
          <a:xfrm>
            <a:off x="251520" y="1174366"/>
            <a:ext cx="2734326" cy="22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Глушакова И Л\Открытый диалог с БРСМ\DSCN6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9450"/>
            <a:ext cx="422399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Глушакова И Л\Открытый диалог с БРСМ\DSCN66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2"/>
          <a:stretch/>
        </p:blipFill>
        <p:spPr bwMode="auto">
          <a:xfrm>
            <a:off x="3059832" y="1174366"/>
            <a:ext cx="3888432" cy="23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Глушакова И Л\День самоуправления, день учмтеля с ветеранами, отличники\DSCN61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5339" r="19678" b="11879"/>
          <a:stretch/>
        </p:blipFill>
        <p:spPr bwMode="auto">
          <a:xfrm>
            <a:off x="5940152" y="3715851"/>
            <a:ext cx="3096344" cy="30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Глушакова И Л\Цветы великой победы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70320" r="73077" b="4601"/>
          <a:stretch/>
        </p:blipFill>
        <p:spPr bwMode="auto">
          <a:xfrm>
            <a:off x="7219325" y="1052736"/>
            <a:ext cx="1559506" cy="10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Глушакова И Л\Цветы великой победы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2" b="82245"/>
          <a:stretch/>
        </p:blipFill>
        <p:spPr bwMode="auto">
          <a:xfrm>
            <a:off x="4644007" y="3956084"/>
            <a:ext cx="975837" cy="11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Глушакова И Л\Витебск молодежная столиц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0" l="22300" r="7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6" r="20646"/>
          <a:stretch/>
        </p:blipFill>
        <p:spPr bwMode="auto">
          <a:xfrm>
            <a:off x="7276050" y="2109179"/>
            <a:ext cx="1704512" cy="16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Глушакова И Л\ТО ИДЕЙ ДЛЯ БЕЛАРУСИ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41658"/>
            <a:ext cx="194421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3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433388" y="1"/>
            <a:ext cx="9577388" cy="908720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Молодежное международное сотрудничество</a:t>
            </a:r>
            <a:endParaRPr lang="ru-RU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ownloads\Совместное фото междунароного турнира по валейболу матрт 201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23555" r="-300"/>
          <a:stretch/>
        </p:blipFill>
        <p:spPr bwMode="auto">
          <a:xfrm>
            <a:off x="36066" y="4279283"/>
            <a:ext cx="6238875" cy="240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ggatk.by/images/V_novosti/S_Sport/DSCN696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1379"/>
          <a:stretch/>
        </p:blipFill>
        <p:spPr bwMode="auto">
          <a:xfrm>
            <a:off x="6296643" y="4279283"/>
            <a:ext cx="2640633" cy="2578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ggatk.by/images/V_novosti/Sportlandia2017/DSCN681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1416"/>
            <a:ext cx="367183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D:\Глушакова\Великие Луки\DSCN3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45" y="980728"/>
            <a:ext cx="39359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27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Государственная поддержка молодежи в получении образования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Глушакова И Л\Фотографии с телефона все папки\Июнь-август 2022\105APPLE\IMG_52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6"/>
          <a:stretch/>
        </p:blipFill>
        <p:spPr bwMode="auto">
          <a:xfrm>
            <a:off x="142996" y="3105245"/>
            <a:ext cx="5098513" cy="35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Глушакова И Л\Сессии\1 семестр 2021-2022 учебного года\DSCN7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3302207" cy="24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Глушакова И Л\Сессии\1 семестр 2021-2022 учебного года\DSCN7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42" y="620688"/>
            <a:ext cx="3312368" cy="24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Глушакова И Л\Сессии\1 семестр 2021-2022 учебного года\DSCN7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9" y="836712"/>
            <a:ext cx="259199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Глушакова И Л\Сессии\1 семестр 2021-2022 учебного года\DSCN72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48998"/>
            <a:ext cx="2947694" cy="22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Глушакова И Л\Осень, колледж, день матери\IMG_25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t="15750" r="275" b="12650"/>
          <a:stretch/>
        </p:blipFill>
        <p:spPr bwMode="auto">
          <a:xfrm>
            <a:off x="6084168" y="2924944"/>
            <a:ext cx="2304256" cy="185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4482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Решение актуальных вопросов молодежной политики и воспитательной работы в колледже будет осуществляться в рамках реализации подпрограммы 10 «Молодежная политика».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в данной сфере в 2021–2025 годах будет сконцентрирована в колледже по следующим ключевым направлениям: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41490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героико-патриотическое и духовно-нравственное воспитание активной гражданской позиции;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общественное участие и инициатива;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профессиональная самореализация, карьерный рост, молодежное предпринимательство;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семейные ценности;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формирование здорового образа жизни;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содействие реализации права молодежи на труд, вторичная занятость молодежи, развитие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студотрядовского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движения.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МОЛОДЁЖЬ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7811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Это социально-демографическая группа, выделяемая на основе возрастных параметров, особенностей социального положения и психологических свойств.</a:t>
            </a:r>
          </a:p>
          <a:p>
            <a:pPr marL="0" indent="0" algn="just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этот период жизни человека начинается самостоятельная трудовая деятельность, обретается материальная независимость, гражданские и политические права.</a:t>
            </a:r>
          </a:p>
          <a:p>
            <a:pPr marL="0" indent="0" algn="just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Кроме того, это время вступления в брак и рождение первого ребенка.</a:t>
            </a:r>
          </a:p>
          <a:p>
            <a:pPr marL="0" indent="0" algn="just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Молодость – важнейший этап жизненного цикла человека, формируется его внутренняя позиция, идет поиск своего места в жизни.</a:t>
            </a:r>
          </a:p>
        </p:txBody>
      </p:sp>
      <p:pic>
        <p:nvPicPr>
          <p:cNvPr id="2050" name="Picture 2" descr="D:\Глушакова И Л\IMG_22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661248"/>
            <a:ext cx="417646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молодёжь </a:t>
            </a:r>
            <a:r>
              <a:rPr lang="ru-RU" sz="2400" b="1" dirty="0">
                <a:solidFill>
                  <a:srgbClr val="FF0000"/>
                </a:solidFill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</a:rPr>
              <a:t>это главный </a:t>
            </a:r>
            <a:r>
              <a:rPr lang="ru-RU" sz="2400" b="1" dirty="0">
                <a:solidFill>
                  <a:srgbClr val="FF0000"/>
                </a:solidFill>
              </a:rPr>
              <a:t>ресурс общества, его будущее.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713788" cy="13684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Опыт последних десятилетий доказывает</a:t>
            </a:r>
            <a:r>
              <a:rPr lang="ru-RU" sz="2400" b="1" dirty="0">
                <a:solidFill>
                  <a:srgbClr val="FF0000"/>
                </a:solidFill>
              </a:rPr>
              <a:t>, что политических и экономических успехов добиваются именно те государства, которые уделяют повышенное внимание молодежи.</a:t>
            </a:r>
          </a:p>
        </p:txBody>
      </p:sp>
      <p:pic>
        <p:nvPicPr>
          <p:cNvPr id="3075" name="Picture 3" descr="D:\Глушакова И Л\Выпуск 2020, линейка, легкоатлетический марафон\DSCN5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2592288" cy="19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Глушакова И Л\Март 2022\Выпуск группы 4 тэ Янулевич И В куратор\DSCN01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13532" r="15734"/>
          <a:stretch/>
        </p:blipFill>
        <p:spPr bwMode="auto">
          <a:xfrm>
            <a:off x="2843808" y="4653136"/>
            <a:ext cx="2376264" cy="2016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D:\Глушакова И Л\Февраль 2022\Выпуск 4 то А 4 то Б 4 эо А 25 февраля 2022\DSCN83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16255" r="7224"/>
          <a:stretch/>
        </p:blipFill>
        <p:spPr bwMode="auto">
          <a:xfrm>
            <a:off x="4932040" y="1484784"/>
            <a:ext cx="335527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Глушакова И Л\Фотографии с телефона ноябрь 2021\IMG_31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61" y="4239250"/>
            <a:ext cx="3636404" cy="24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Вручение дипломов о профтех образовании. Субботин, Хома 29 июня 2022 - копия\DSCN36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2" r="14885" b="8375"/>
          <a:stretch/>
        </p:blipFill>
        <p:spPr bwMode="auto">
          <a:xfrm>
            <a:off x="236357" y="1534718"/>
            <a:ext cx="4338605" cy="297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8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249289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Республике Беларусь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1 января 2022 года молодежь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возрасте до 31 года составляет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/>
              <a:t>  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миллион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663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тысяч человек, почти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каждый шестой житель республики 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определяет значимость проводимой государством молодежной политики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Глушакова И Л\slide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49" b="7011"/>
          <a:stretch/>
        </p:blipFill>
        <p:spPr bwMode="auto">
          <a:xfrm>
            <a:off x="0" y="2771164"/>
            <a:ext cx="5010726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Глушакова И Л\День сельского хозяйства 18 ноября 2021\Оборудование для диагностики тракторов используем смело и учеренно СТО ноябрь 20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42" y="2564904"/>
            <a:ext cx="3096344" cy="24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Глушакова И Л\День сельского хозяйства 18 ноября 2021\Сварочный цех СТО 20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/>
          <a:stretch/>
        </p:blipFill>
        <p:spPr bwMode="auto">
          <a:xfrm>
            <a:off x="4651418" y="5089509"/>
            <a:ext cx="2272692" cy="154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Глушакова И Л\День сельского хозяйства 18 ноября 2021\Шиномонтаж в СТО 20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10" y="4891342"/>
            <a:ext cx="2527690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6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Молодежь и образование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548681"/>
            <a:ext cx="4388296" cy="4440570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Значительная часть молодежи – учащиеся и студенты.</a:t>
            </a:r>
          </a:p>
          <a:p>
            <a:pPr fontAlgn="base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2021/2022 учебном году получали образование:</a:t>
            </a:r>
          </a:p>
          <a:p>
            <a:pPr fontAlgn="base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 высшее – 233,6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тысяч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студентов и магистрантов,</a:t>
            </a:r>
          </a:p>
          <a:p>
            <a:pPr fontAlgn="base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 среднее специальное – 100,1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тысяч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учащихся,</a:t>
            </a:r>
          </a:p>
          <a:p>
            <a:pPr fontAlgn="base"/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 профессионально-техническое – 59,9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тысяч учащихся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244280" cy="597666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Городокском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государственном аграрно-техническом колледже в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2022 - 2023 учебном году обучается 756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чащихся.</a:t>
            </a:r>
          </a:p>
          <a:p>
            <a:endParaRPr lang="ru-RU" dirty="0"/>
          </a:p>
        </p:txBody>
      </p:sp>
      <p:pic>
        <p:nvPicPr>
          <p:cNvPr id="4098" name="Picture 2" descr="D:\Глушакова И Л\Фотографии за апрель 2022\102NIKON\DSCN15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6"/>
          <a:stretch/>
        </p:blipFill>
        <p:spPr bwMode="auto">
          <a:xfrm>
            <a:off x="4661272" y="2348880"/>
            <a:ext cx="4104456" cy="23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Глушакова И Л\Фотографии за апрель 2022\103NIKON\DSCN1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9865"/>
            <a:ext cx="2677211" cy="20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Глушакова И Л\Фотографии за апрель 2022\103NIKON\DSCN18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/>
          <a:stretch/>
        </p:blipFill>
        <p:spPr bwMode="auto">
          <a:xfrm>
            <a:off x="3008632" y="4849865"/>
            <a:ext cx="3528392" cy="20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www.ggatk.by/images/v_rc/DSCN12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19" y="4846567"/>
            <a:ext cx="2829694" cy="1915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9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92480" cy="15567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Воспитательная работа в колледже осуществляется по следующим направлениям:</a:t>
            </a:r>
            <a:endParaRPr lang="ru-RU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Глушакова И Л\slide-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581025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2101825" cy="218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Глушакова И Л\книга листается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36" y="2010908"/>
            <a:ext cx="2491073" cy="19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1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1247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Гражданское и патриотическое воспитание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Глушакова И Л\Фотографии с телефона все папки\IMG_0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6" y="69269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Глушакова И Л\Фотографии с телефона все папки\104 продолжение\IMG_4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59" y="1124744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Глушакова И Л\Фотографии с телефона все папки\104APPLE\IMG_42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"/>
          <a:stretch/>
        </p:blipFill>
        <p:spPr bwMode="auto">
          <a:xfrm>
            <a:off x="6516216" y="4348805"/>
            <a:ext cx="259427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Глушакова И Л\Фотографии с телефона все папки\Июнь-август 2022\104APPLE\IMG_49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/>
          <a:stretch/>
        </p:blipFill>
        <p:spPr bwMode="auto">
          <a:xfrm>
            <a:off x="3057859" y="4040831"/>
            <a:ext cx="3500353" cy="272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Глушакова И Л\Фотографии с телефона все папки\Июнь-август 2022\104APPLE\IMG_49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r="20316" b="36884"/>
          <a:stretch/>
        </p:blipFill>
        <p:spPr bwMode="auto">
          <a:xfrm>
            <a:off x="60990" y="2996952"/>
            <a:ext cx="2996869" cy="16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www.ggatk.by/images/V_novosti/KAchanova_2016/DSCN477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" y="4725144"/>
            <a:ext cx="2782818" cy="213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4" descr="D:\Глушакова И Л\2022 - 2023 учебный год\Сентябрь\1 сентября Линейка и первый урок с Президентом\109NIKON\DSCN4060.JPG"/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10935" r="37193" b="9232"/>
          <a:stretch/>
        </p:blipFill>
        <p:spPr bwMode="auto">
          <a:xfrm>
            <a:off x="7020272" y="764705"/>
            <a:ext cx="1944216" cy="3276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0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Глушакова\Посещение воинской части Барановский В А 2 мая 2022\DSCN2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6" y="111941"/>
            <a:ext cx="307199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Глушакова\Посещение воинской части Барановский В А 2 мая 2022\DSCN28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3991005" cy="29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с рабочего стола 2021\Поляничко для Глушаковой фото пантеон\IMG_20210917_1047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r="18479" b="27330"/>
          <a:stretch/>
        </p:blipFill>
        <p:spPr bwMode="auto">
          <a:xfrm>
            <a:off x="755576" y="2492896"/>
            <a:ext cx="3269700" cy="322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лушакова И Л\Фотографии для Поляничко Милиция МЧС церковь\IMG_E22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16" y="116632"/>
            <a:ext cx="3218122" cy="18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Глушакова И Л\Май 2022\Митинг 9 МАЯ 2022\DSCN1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50348"/>
            <a:ext cx="3004301" cy="22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ggatk.by/images/V_PTO/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5" y="5023810"/>
            <a:ext cx="2445585" cy="18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ggatk.by/images/PTO/9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36598"/>
            <a:ext cx="1872208" cy="20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ggatk.by/images/V_PTO/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19" y="144491"/>
            <a:ext cx="2116380" cy="15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Глушакова И Л\Фотографии с телефона все папки\Июнь-август 2022\105APPLE\IMG_57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7041" r="5052" b="15785"/>
          <a:stretch/>
        </p:blipFill>
        <p:spPr bwMode="auto">
          <a:xfrm>
            <a:off x="467544" y="836711"/>
            <a:ext cx="3739487" cy="23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Глушакова И Л\Фотографии с телефона все папки\Продолжение 4\IMG_3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9102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Глушакова И Л\Ден работников СХ 18 ноября 2021\DSCN6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3888432" cy="29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Глушакова И Л\Ден работников СХ 18 ноября 2021\DSCN69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13" y="3789040"/>
            <a:ext cx="3816424" cy="28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УО «ГОРОДОКСКИЙ ГОСУДАРСТВЕННЫЙ АГРАРНО-ТЕХНИЧЕСКИЙ КОЛЛЕДЖ»</vt:lpstr>
      <vt:lpstr>МОЛОДЁЖЬ</vt:lpstr>
      <vt:lpstr>Опыт последних десятилетий доказывает, что политических и экономических успехов добиваются именно те государства, которые уделяют повышенное внимание молодежи.</vt:lpstr>
      <vt:lpstr>В Республике Беларусь на 1 января 2022 года молодежь в возрасте до 31 года составляет    1 миллион 663 тысяч человек, почти каждый шестой житель республики  Это определяет значимость проводимой государством молодежной политики.</vt:lpstr>
      <vt:lpstr>Молодежь и образование</vt:lpstr>
      <vt:lpstr>Воспитательная работа в колледже осуществляется по следующим направлениям:</vt:lpstr>
      <vt:lpstr>Гражданское и патриотическое воспитание</vt:lpstr>
      <vt:lpstr>Презентация PowerPoint</vt:lpstr>
      <vt:lpstr>Духовно-нравственное воспитание</vt:lpstr>
      <vt:lpstr>Содействие формированию здорового образа жизни учащихся </vt:lpstr>
      <vt:lpstr>Содействие реализации права молодежи на труд</vt:lpstr>
      <vt:lpstr>Поддержка талантливой и одаренной молодежи</vt:lpstr>
      <vt:lpstr>Развитие и реализация общественно значимых молодежных инициатив</vt:lpstr>
      <vt:lpstr>   Молодежное международное сотрудничество</vt:lpstr>
      <vt:lpstr>Государственная поддержка молодежи в получении образования</vt:lpstr>
      <vt:lpstr>Решение актуальных вопросов молодежной политики и воспитательной работы в колледже будет осуществляться в рамках реализации подпрограммы 10 «Молодежная политика». Работа в данной сфере в 2021–2025 годах будет сконцентрирована в колледже по следующим ключевым направлениям: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УО «ГОРОДОКСКИЙ ГОСУДАРСТВЕННЫЙ АГРАРНО-ТЕХНИЧЕСКИЙ КОЛЛЕДЖ»</dc:title>
  <dc:creator>Admin</dc:creator>
  <cp:lastModifiedBy>Admin</cp:lastModifiedBy>
  <cp:revision>38</cp:revision>
  <dcterms:created xsi:type="dcterms:W3CDTF">2022-09-26T15:56:02Z</dcterms:created>
  <dcterms:modified xsi:type="dcterms:W3CDTF">2022-09-28T08:05:37Z</dcterms:modified>
</cp:coreProperties>
</file>