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432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72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852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94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4925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870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74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565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043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6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6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8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04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219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06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59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09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3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A0D95F6-C730-4B9A-AC26-5C64CD615764}" type="datetimeFigureOut">
              <a:rPr lang="ru-RU" smtClean="0"/>
              <a:t>07.07.2023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AE5E0-E3E1-409D-AA8D-D463D58CB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3523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1566" y="216131"/>
            <a:ext cx="9144000" cy="4853867"/>
          </a:xfrm>
        </p:spPr>
        <p:txBody>
          <a:bodyPr>
            <a:normAutofit fontScale="90000"/>
          </a:bodyPr>
          <a:lstStyle/>
          <a:p>
            <a:r>
              <a:rPr lang="ru-RU" sz="7300" i="1" dirty="0" smtClean="0"/>
              <a:t>ОЗНАКОМИТЕЛЬНАЯ</a:t>
            </a:r>
            <a:br>
              <a:rPr lang="ru-RU" sz="7300" i="1" dirty="0" smtClean="0"/>
            </a:br>
            <a:r>
              <a:rPr lang="ru-RU" sz="7300" i="1" dirty="0" smtClean="0"/>
              <a:t>       </a:t>
            </a:r>
            <a:r>
              <a:rPr lang="ru-RU" sz="7300" i="1" dirty="0" smtClean="0"/>
              <a:t>ПРАКТИКА</a:t>
            </a:r>
            <a:r>
              <a:rPr lang="ru-RU" sz="7300" i="1" smtClean="0"/>
              <a:t/>
            </a:r>
            <a:br>
              <a:rPr lang="ru-RU" sz="7300" i="1" smtClean="0"/>
            </a:br>
            <a:r>
              <a:rPr lang="ru-RU" sz="7300" i="1" smtClean="0"/>
              <a:t>Витебская </a:t>
            </a:r>
            <a:r>
              <a:rPr lang="en-US" sz="7300" i="1" dirty="0" smtClean="0"/>
              <a:t>“</a:t>
            </a:r>
            <a:r>
              <a:rPr lang="ru-RU" sz="7300" i="1" dirty="0" smtClean="0"/>
              <a:t>ГЭС</a:t>
            </a:r>
            <a:r>
              <a:rPr lang="en-US" sz="7300" i="1" dirty="0" smtClean="0"/>
              <a:t>”</a:t>
            </a:r>
            <a:r>
              <a:rPr lang="ru-RU" sz="7300" i="1" dirty="0" smtClean="0"/>
              <a:t> и</a:t>
            </a:r>
            <a:br>
              <a:rPr lang="ru-RU" sz="7300" i="1" dirty="0" smtClean="0"/>
            </a:br>
            <a:r>
              <a:rPr lang="ru-RU" sz="7300" i="1" dirty="0" smtClean="0"/>
              <a:t>СХП </a:t>
            </a:r>
            <a:r>
              <a:rPr lang="en-US" sz="7300" i="1" dirty="0" smtClean="0"/>
              <a:t>“</a:t>
            </a:r>
            <a:r>
              <a:rPr lang="ru-RU" sz="7300" i="1" dirty="0" err="1" smtClean="0"/>
              <a:t>Мазловогаз</a:t>
            </a:r>
            <a:r>
              <a:rPr lang="en-US" sz="7300" i="1" dirty="0" smtClean="0"/>
              <a:t>”</a:t>
            </a:r>
            <a:r>
              <a:rPr lang="ru-RU" sz="7300" i="1" dirty="0" smtClean="0"/>
              <a:t/>
            </a:r>
            <a:br>
              <a:rPr lang="ru-RU" sz="7300" i="1" dirty="0" smtClean="0"/>
            </a:br>
            <a:r>
              <a:rPr lang="en-US" i="1" dirty="0" smtClean="0"/>
              <a:t> 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82983" y="6030119"/>
            <a:ext cx="9144000" cy="1655762"/>
          </a:xfrm>
        </p:spPr>
        <p:txBody>
          <a:bodyPr/>
          <a:lstStyle/>
          <a:p>
            <a:r>
              <a:rPr lang="ru-RU" dirty="0" smtClean="0"/>
              <a:t>Городокский </a:t>
            </a:r>
            <a:r>
              <a:rPr lang="ru-RU" dirty="0" err="1" smtClean="0"/>
              <a:t>Госсударственый</a:t>
            </a:r>
            <a:r>
              <a:rPr lang="ru-RU" dirty="0" smtClean="0"/>
              <a:t> Аграрно-Технический                                 Колледж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381645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130629"/>
            <a:ext cx="9404723" cy="1400530"/>
          </a:xfrm>
        </p:spPr>
        <p:txBody>
          <a:bodyPr/>
          <a:lstStyle/>
          <a:p>
            <a:r>
              <a:rPr lang="ru-RU" dirty="0" smtClean="0"/>
              <a:t>Котельная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2294"/>
            <a:ext cx="6685822" cy="571976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822" y="1138754"/>
            <a:ext cx="6078583" cy="532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56613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294" y="230649"/>
            <a:ext cx="9404723" cy="1400530"/>
          </a:xfrm>
        </p:spPr>
        <p:txBody>
          <a:bodyPr/>
          <a:lstStyle/>
          <a:p>
            <a:r>
              <a:rPr lang="ru-RU" sz="4400" i="1" dirty="0" smtClean="0"/>
              <a:t>Витебская </a:t>
            </a:r>
            <a:r>
              <a:rPr lang="en-US" sz="4400" i="1" dirty="0"/>
              <a:t>“</a:t>
            </a:r>
            <a:r>
              <a:rPr lang="ru-RU" sz="4400" i="1" dirty="0" smtClean="0"/>
              <a:t>ГЭС</a:t>
            </a:r>
            <a:r>
              <a:rPr lang="en-US" sz="4400" i="1" dirty="0" smtClean="0"/>
              <a:t>”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13129" y="1866110"/>
            <a:ext cx="5705019" cy="42787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703" y="1118600"/>
            <a:ext cx="7698377" cy="577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79219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Река Руба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9495"/>
            <a:ext cx="5594349" cy="522337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49" y="1371600"/>
            <a:ext cx="6597651" cy="525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340825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89" y="230650"/>
            <a:ext cx="9404723" cy="14005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3486"/>
            <a:ext cx="5699058" cy="488550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058" y="1600200"/>
            <a:ext cx="5730240" cy="521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0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4000">
        <p:wheel spokes="1"/>
      </p:transition>
    </mc:Choice>
    <mc:Fallback xmlns="">
      <p:transition spd="slow" advTm="4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0021"/>
            <a:ext cx="9404723" cy="1400530"/>
          </a:xfrm>
        </p:spPr>
        <p:txBody>
          <a:bodyPr/>
          <a:lstStyle/>
          <a:p>
            <a:r>
              <a:rPr lang="ru-RU" dirty="0" smtClean="0"/>
              <a:t>Главное Здание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7463"/>
            <a:ext cx="6659103" cy="54733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102" y="1214845"/>
            <a:ext cx="6357257" cy="476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171299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471" y="191461"/>
            <a:ext cx="9404723" cy="1400530"/>
          </a:xfrm>
        </p:spPr>
        <p:txBody>
          <a:bodyPr/>
          <a:lstStyle/>
          <a:p>
            <a:r>
              <a:rPr lang="ru-RU" dirty="0" smtClean="0"/>
              <a:t>Здание управления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8580"/>
            <a:ext cx="6030950" cy="452321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549" y="0"/>
            <a:ext cx="5940154" cy="4455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24" y="4455116"/>
            <a:ext cx="5226004" cy="240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8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Tm="4000">
        <p14:glitter pattern="hexagon"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413" y="100021"/>
            <a:ext cx="9404723" cy="1400530"/>
          </a:xfrm>
        </p:spPr>
        <p:txBody>
          <a:bodyPr/>
          <a:lstStyle/>
          <a:p>
            <a:r>
              <a:rPr lang="ru-RU" dirty="0" smtClean="0"/>
              <a:t>Галерея Строительства </a:t>
            </a:r>
            <a:r>
              <a:rPr lang="en-US" dirty="0" smtClean="0"/>
              <a:t>“</a:t>
            </a:r>
            <a:r>
              <a:rPr lang="ru-RU" dirty="0" smtClean="0"/>
              <a:t>ГЭС</a:t>
            </a:r>
            <a:r>
              <a:rPr lang="en-US" dirty="0" smtClean="0"/>
              <a:t>”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737"/>
            <a:ext cx="5594349" cy="482980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49" y="1250519"/>
            <a:ext cx="6597651" cy="494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8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14:prism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Спасибо за Внимание )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64271" y="1657987"/>
            <a:ext cx="5394957" cy="4743811"/>
          </a:xfrm>
        </p:spPr>
      </p:pic>
    </p:spTree>
    <p:extLst>
      <p:ext uri="{BB962C8B-B14F-4D97-AF65-F5344CB8AC3E}">
        <p14:creationId xmlns:p14="http://schemas.microsoft.com/office/powerpoint/2010/main" val="291144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00">
        <p14:rippl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614" y="335152"/>
            <a:ext cx="9404723" cy="1400530"/>
          </a:xfrm>
        </p:spPr>
        <p:txBody>
          <a:bodyPr/>
          <a:lstStyle/>
          <a:p>
            <a:r>
              <a:rPr lang="ru-RU" dirty="0" smtClean="0"/>
              <a:t>СХП </a:t>
            </a:r>
            <a:r>
              <a:rPr lang="en-US" dirty="0" smtClean="0"/>
              <a:t>“</a:t>
            </a:r>
            <a:r>
              <a:rPr lang="ru-RU" dirty="0" err="1" smtClean="0"/>
              <a:t>Мазловогаз</a:t>
            </a:r>
            <a:r>
              <a:rPr lang="en-US" dirty="0" smtClean="0"/>
              <a:t>”</a:t>
            </a:r>
            <a:r>
              <a:rPr lang="ru-RU" dirty="0" smtClean="0"/>
              <a:t> – предприятие </a:t>
            </a:r>
            <a:r>
              <a:rPr lang="ru-RU" dirty="0" err="1"/>
              <a:t>б</a:t>
            </a:r>
            <a:r>
              <a:rPr lang="ru-RU" dirty="0" err="1" smtClean="0"/>
              <a:t>удующего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322" y="1888649"/>
            <a:ext cx="8308015" cy="4673259"/>
          </a:xfrm>
        </p:spPr>
      </p:pic>
    </p:spTree>
    <p:extLst>
      <p:ext uri="{BB962C8B-B14F-4D97-AF65-F5344CB8AC3E}">
        <p14:creationId xmlns:p14="http://schemas.microsoft.com/office/powerpoint/2010/main" val="26968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push dir="u"/>
      </p:transition>
    </mc:Choice>
    <mc:Fallback xmlns="">
      <p:transition spd="slow" advClick="0" advTm="4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Сервисный Центр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123406"/>
            <a:ext cx="7197635" cy="5734594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896" y="1397725"/>
            <a:ext cx="6810103" cy="546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4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>
        <p:split orient="vert"/>
      </p:transition>
    </mc:Choice>
    <mc:Fallback xmlns="">
      <p:transition spd="slow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Диспетчерская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315" y="1498963"/>
            <a:ext cx="9686544" cy="5189219"/>
          </a:xfrm>
        </p:spPr>
      </p:pic>
    </p:spTree>
    <p:extLst>
      <p:ext uri="{BB962C8B-B14F-4D97-AF65-F5344CB8AC3E}">
        <p14:creationId xmlns:p14="http://schemas.microsoft.com/office/powerpoint/2010/main" val="1640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wipe/>
      </p:transition>
    </mc:Choice>
    <mc:Fallback xmlns="">
      <p:transition spd="slow" advTm="4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Главный Щит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49977"/>
            <a:ext cx="5212081" cy="46634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80" y="1623060"/>
            <a:ext cx="6979920" cy="5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000">
        <p14:reveal/>
      </p:transition>
    </mc:Choice>
    <mc:Fallback xmlns="">
      <p:transition spd="slow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Аккумуляторная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6432"/>
            <a:ext cx="5594349" cy="41957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49" y="1386432"/>
            <a:ext cx="6860318" cy="532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16607"/>
      </p:ext>
    </p:extLst>
  </p:cSld>
  <p:clrMapOvr>
    <a:masterClrMapping/>
  </p:clrMapOvr>
  <p:transition spd="slow" advTm="4000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085" y="-122048"/>
            <a:ext cx="9404723" cy="1400530"/>
          </a:xfrm>
        </p:spPr>
        <p:txBody>
          <a:bodyPr/>
          <a:lstStyle/>
          <a:p>
            <a:r>
              <a:rPr lang="ru-RU" dirty="0" smtClean="0"/>
              <a:t>Кабинет по охране труда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8217"/>
            <a:ext cx="5042530" cy="36543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31" y="600891"/>
            <a:ext cx="7785077" cy="62571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32552"/>
            <a:ext cx="5042530" cy="288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6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>
        <p:pull/>
      </p:transition>
    </mc:Choice>
    <mc:Fallback xmlns="">
      <p:transition spd="slow" advTm="4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3691"/>
            <a:ext cx="9404723" cy="1400530"/>
          </a:xfrm>
        </p:spPr>
        <p:txBody>
          <a:bodyPr/>
          <a:lstStyle/>
          <a:p>
            <a:r>
              <a:rPr lang="ru-RU" dirty="0" smtClean="0"/>
              <a:t>Сушильный комплекс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4954"/>
            <a:ext cx="6064612" cy="419576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611" y="0"/>
            <a:ext cx="6397355" cy="41796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348" y="4179663"/>
            <a:ext cx="6867618" cy="279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128823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0021"/>
            <a:ext cx="9404723" cy="1400530"/>
          </a:xfrm>
        </p:spPr>
        <p:txBody>
          <a:bodyPr/>
          <a:lstStyle/>
          <a:p>
            <a:r>
              <a:rPr lang="ru-RU" dirty="0" smtClean="0"/>
              <a:t>Комбикормовый завод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910"/>
            <a:ext cx="7853453" cy="589009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52" y="-42226"/>
            <a:ext cx="4338547" cy="39551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51" y="3912955"/>
            <a:ext cx="4338549" cy="294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4000">
        <p:cover/>
      </p:transition>
    </mc:Choice>
    <mc:Fallback xmlns="">
      <p:transition spd="slow" advTm="4000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69</TotalTime>
  <Words>47</Words>
  <Application>Microsoft Office PowerPoint</Application>
  <PresentationFormat>Произвольный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</vt:lpstr>
      <vt:lpstr>ОЗНАКОМИТЕЛЬНАЯ        ПРАКТИКА Витебская “ГЭС” и СХП “Мазловогаз”  </vt:lpstr>
      <vt:lpstr>СХП “Мазловогаз” – предприятие будующего </vt:lpstr>
      <vt:lpstr>Сервисный Центр </vt:lpstr>
      <vt:lpstr>Диспетчерская </vt:lpstr>
      <vt:lpstr>Главный Щит</vt:lpstr>
      <vt:lpstr>Аккумуляторная </vt:lpstr>
      <vt:lpstr>Кабинет по охране труда </vt:lpstr>
      <vt:lpstr>Сушильный комплекс </vt:lpstr>
      <vt:lpstr>Комбикормовый завод</vt:lpstr>
      <vt:lpstr>Котельная </vt:lpstr>
      <vt:lpstr>Витебская “ГЭС”</vt:lpstr>
      <vt:lpstr>Река Руба</vt:lpstr>
      <vt:lpstr>Презентация PowerPoint</vt:lpstr>
      <vt:lpstr>Главное Здание </vt:lpstr>
      <vt:lpstr>Здание управления </vt:lpstr>
      <vt:lpstr>Галерея Строительства “ГЭС”</vt:lpstr>
      <vt:lpstr> Спасибо за Внимание )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на Витебскую “ГЭЦ”</dc:title>
  <dc:creator>Пользователь</dc:creator>
  <cp:lastModifiedBy>Home</cp:lastModifiedBy>
  <cp:revision>9</cp:revision>
  <dcterms:created xsi:type="dcterms:W3CDTF">2019-05-26T17:49:01Z</dcterms:created>
  <dcterms:modified xsi:type="dcterms:W3CDTF">2023-07-07T07:57:37Z</dcterms:modified>
</cp:coreProperties>
</file>